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61" d="100"/>
          <a:sy n="61" d="100"/>
        </p:scale>
        <p:origin x="90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3C8497-F8D0-4AC3-B08F-F4D674392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5287BEC-A2F4-4145-9924-692BE00D25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B6D8B6-53DB-473C-83D6-97A3C5640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47E1-02FF-4CC7-980A-73EB8B6529B2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25F14B-0888-4A25-9201-C588F3A0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674CDD-BEDE-494F-B6E7-392BCED78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21659-2466-4B59-9BDC-C6D3A9D6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517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CEA363-72E1-4D2B-B3D5-3775BBED4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FEF7364-9420-4BE1-946D-572E077C2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BD56ED-B2A5-46E4-9B97-AFBFEFE3B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47E1-02FF-4CC7-980A-73EB8B6529B2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4D7699-AA36-4F0A-A11C-D6CBF5A9B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1CD0D5-937C-4239-B6B0-998A956FC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21659-2466-4B59-9BDC-C6D3A9D6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80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FE1B4A3-9CBE-4CE6-A0CD-28967FA5B4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D7D377-4766-4A56-9891-980EE10504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574414-E219-4A88-A1E0-2BA982608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47E1-02FF-4CC7-980A-73EB8B6529B2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5F0094-D5D3-4B26-9AC7-E5E437833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A9FF3C-378F-439D-BE1B-EDA5043DC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21659-2466-4B59-9BDC-C6D3A9D6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454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159EF7-D61C-4689-9EAD-15E89E26E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145561-79B9-4CED-9AFF-C8EFFBB4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BB6FBE-EB4C-4EAD-BBA6-FCD83EC50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47E1-02FF-4CC7-980A-73EB8B6529B2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55BD79-01ED-42C3-B81D-9E75D06AD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EAE3BE-3952-4330-AE8E-0ED64DE7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21659-2466-4B59-9BDC-C6D3A9D6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79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F8B127-42B3-4C34-B238-FB8AA7922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C1ABE4-CDC3-41AD-8CC1-CDFE53702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4A7F98-C74A-49CF-A6EE-1BC7E5B70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47E1-02FF-4CC7-980A-73EB8B6529B2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04280B-D218-4C12-8B88-E0015AC78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F5D41F-BDFA-4CCE-93BF-A113411B1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21659-2466-4B59-9BDC-C6D3A9D6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67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C6DF90-A1E7-4001-8E3A-371C40F88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8DB64F-9DB7-4085-A379-EF9A2294E3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815CC18-B738-4987-B134-039D207471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86D238-1AFE-4465-A4EB-006CE52E8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47E1-02FF-4CC7-980A-73EB8B6529B2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754412A-5B50-49E0-B7B9-8C5C4D7F4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750FB4-283B-469C-ADD9-AE1AA6488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21659-2466-4B59-9BDC-C6D3A9D6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602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370095-2A91-4B13-BBAC-069D7CEE4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DA66EE1-720E-45A7-BF93-12FEFD1C3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442F945-A202-4C12-9EDC-F297456A4F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0684355-4F6C-4563-9CDF-DB63A16E2F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E38B84E-8471-4C03-B3FD-72BFB7C421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60346EB-90D9-4F9F-8463-F8D9E99C2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47E1-02FF-4CC7-980A-73EB8B6529B2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26C7765-113E-4331-8121-BDA93EFEB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D84BFC7-6FEE-4805-AE12-1A327F4FC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21659-2466-4B59-9BDC-C6D3A9D6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42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56CD69-9250-4844-BCA5-80F365959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77BC546-ED0C-417B-B1EE-6E6650207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47E1-02FF-4CC7-980A-73EB8B6529B2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C346B8-A20D-4FF7-8234-45BBEEB14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E915E9-DF4D-4511-A086-A821355D6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21659-2466-4B59-9BDC-C6D3A9D6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15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2E7FE0E-9035-4881-B19D-D161EBAE1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47E1-02FF-4CC7-980A-73EB8B6529B2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99191E4-5431-4508-B168-770D948C6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A60F3FF-FBFC-4D48-BC78-6C0EC9D6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21659-2466-4B59-9BDC-C6D3A9D6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905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8AD3C5-BD65-44BE-BBEB-393D2547C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BDAEF-C5D2-4E31-99B7-917FD8547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9628C89-E1C1-4F8C-9A28-782E54453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67684F3-D8B4-4DDE-A7AC-B444583B4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47E1-02FF-4CC7-980A-73EB8B6529B2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4F03D3-9D5E-474A-92AD-FE23D1919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B0E43D2-E754-4F73-A08C-D3547B1DF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21659-2466-4B59-9BDC-C6D3A9D6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187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18D07A-A300-4E52-856A-3527785C8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E898D30-C9FC-437A-B518-B3ABC5D5E4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225C0B-2A22-4964-BFE6-7CDA4E8D1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57B4FD-FE74-45A7-825F-259310882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47E1-02FF-4CC7-980A-73EB8B6529B2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68927B-1B4C-46E6-973F-4E346250A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FE4A11-9BF9-4073-9EAF-B3D79C4F5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21659-2466-4B59-9BDC-C6D3A9D6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43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D27D53E-C549-4E9B-AFB6-D6CDA7ACB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1F604B-A833-4AE8-B34B-0408F1529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B278C9-269B-4FE6-9EFD-8273ECD93B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B47E1-02FF-4CC7-980A-73EB8B6529B2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87919F-2E65-4DA7-B6E6-1CBD466CD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810F05-799F-49BD-BD2C-F1E9205920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21659-2466-4B59-9BDC-C6D3A9D6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52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532324AF-1603-4911-8243-407A91355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24" y="1970690"/>
            <a:ext cx="11924378" cy="2434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817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山崎 健一</dc:creator>
  <cp:lastModifiedBy>山崎 健一</cp:lastModifiedBy>
  <cp:revision>1</cp:revision>
  <dcterms:created xsi:type="dcterms:W3CDTF">2022-03-26T10:05:46Z</dcterms:created>
  <dcterms:modified xsi:type="dcterms:W3CDTF">2022-03-26T10:06:56Z</dcterms:modified>
</cp:coreProperties>
</file>