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C8497-F8D0-4AC3-B08F-F4D674392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287BEC-A2F4-4145-9924-692BE00D2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B6D8B6-53DB-473C-83D6-97A3C564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25F14B-0888-4A25-9201-C588F3A0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74CDD-BEDE-494F-B6E7-392BCED7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1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EA363-72E1-4D2B-B3D5-3775BBED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EF7364-9420-4BE1-946D-572E077C2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D56ED-B2A5-46E4-9B97-AFBFEFE3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D7699-AA36-4F0A-A11C-D6CBF5A9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1CD0D5-937C-4239-B6B0-998A956F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80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E1B4A3-9CBE-4CE6-A0CD-28967FA5B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D7D377-4766-4A56-9891-980EE1050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574414-E219-4A88-A1E0-2BA98260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5F0094-D5D3-4B26-9AC7-E5E43783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A9FF3C-378F-439D-BE1B-EDA5043D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159EF7-D61C-4689-9EAD-15E89E26E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45561-79B9-4CED-9AFF-C8EFFBB4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B6FBE-EB4C-4EAD-BBA6-FCD83EC5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55BD79-01ED-42C3-B81D-9E75D06A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EAE3BE-3952-4330-AE8E-0ED64DE7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8B127-42B3-4C34-B238-FB8AA792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C1ABE4-CDC3-41AD-8CC1-CDFE53702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4A7F98-C74A-49CF-A6EE-1BC7E5B7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4280B-D218-4C12-8B88-E0015AC7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F5D41F-BDFA-4CCE-93BF-A113411B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6DF90-A1E7-4001-8E3A-371C40F8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8DB64F-9DB7-4085-A379-EF9A2294E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15CC18-B738-4987-B134-039D20747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86D238-1AFE-4465-A4EB-006CE52E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54412A-5B50-49E0-B7B9-8C5C4D7F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750FB4-283B-469C-ADD9-AE1AA648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0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70095-2A91-4B13-BBAC-069D7CEE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A66EE1-720E-45A7-BF93-12FEFD1C3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42F945-A202-4C12-9EDC-F297456A4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684355-4F6C-4563-9CDF-DB63A16E2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38B84E-8471-4C03-B3FD-72BFB7C42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0346EB-90D9-4F9F-8463-F8D9E99C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6C7765-113E-4331-8121-BDA93EFE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84BFC7-6FEE-4805-AE12-1A327F4F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2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6CD69-9250-4844-BCA5-80F36595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7BC546-ED0C-417B-B1EE-6E665020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C346B8-A20D-4FF7-8234-45BBEEB1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E915E9-DF4D-4511-A086-A821355D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5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E7FE0E-9035-4881-B19D-D161EBAE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9191E4-5431-4508-B168-770D948C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60F3FF-FBFC-4D48-BC78-6C0EC9D6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9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8AD3C5-BD65-44BE-BBEB-393D2547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BDAEF-C5D2-4E31-99B7-917FD854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628C89-E1C1-4F8C-9A28-782E54453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7684F3-D8B4-4DDE-A7AC-B444583B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4F03D3-9D5E-474A-92AD-FE23D191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0E43D2-E754-4F73-A08C-D3547B1D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18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8D07A-A300-4E52-856A-3527785C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E898D30-C9FC-437A-B518-B3ABC5D5E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225C0B-2A22-4964-BFE6-7CDA4E8D1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57B4FD-FE74-45A7-825F-25931088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8927B-1B4C-46E6-973F-4E346250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FE4A11-9BF9-4073-9EAF-B3D79C4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4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27D53E-C549-4E9B-AFB6-D6CDA7AC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1F604B-A833-4AE8-B34B-0408F1529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278C9-269B-4FE6-9EFD-8273ECD93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47E1-02FF-4CC7-980A-73EB8B6529B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7919F-2E65-4DA7-B6E6-1CBD466CD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810F05-799F-49BD-BD2C-F1E92059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1659-2466-4B59-9BDC-C6D3A9D6E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5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32324AF-1603-4911-8243-407A91355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4" y="1970690"/>
            <a:ext cx="11924378" cy="24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1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健一</dc:creator>
  <cp:lastModifiedBy>山崎 健一</cp:lastModifiedBy>
  <cp:revision>1</cp:revision>
  <dcterms:created xsi:type="dcterms:W3CDTF">2022-03-26T10:05:46Z</dcterms:created>
  <dcterms:modified xsi:type="dcterms:W3CDTF">2022-03-26T10:06:56Z</dcterms:modified>
</cp:coreProperties>
</file>