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459DF2-51C5-580E-6AB3-2E1C2DCA5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64143B-CC49-8841-02F0-D74ED13EA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93B793-0BDB-AA35-0382-6438D339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A7648C-BD9E-8F86-A56A-C9DE237A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A93AC8-502B-8E55-B83E-29FA2E15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55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2903D-052C-7895-6DFA-88F9B8A0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861DB7-7F33-F068-0367-31411E62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BF880F-BE65-0F7A-7529-107DE354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C3685E-A8A7-6B2B-916D-8DB6005C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5D8612-9667-9EC6-75AA-28B778ED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6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66FD6E-EBB0-BCB8-5750-896663135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933AE2-E97D-A9FA-0379-C2206CCB8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EB85A0-1BA5-B49A-F7C7-6FEB107B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74C61F-3CE1-9F59-6C15-5AE1F299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55AB9-0C5D-933E-9FA5-B0A1179C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04DD22-40A5-4EC6-4174-2888CE9A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262C50-B601-ABDF-391F-93E8A38DB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D8634F-7462-86EC-07FB-23DFC7F8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E5B98-0623-B11C-0F1D-624E6202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18B6C6-EE65-4C3D-4C76-984E9137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6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64984-79B2-EB26-65B9-93BD9389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CD5085-ACFE-6F05-6BC2-BE6A752C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4D989D-C3F6-2093-A7B1-ADD50CE9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8E6087-750F-603B-8A12-452A2903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7DE8A8-A774-8003-7126-3D1CB9B2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1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EBA428-B3EA-8D27-0E20-F41AB7DD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85558-44E2-D64C-AAA0-489BF7EED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6A9BC1-6BA2-E1A4-3FBF-6E5B34F29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0D669A-7FE3-FA8C-0332-58D4E343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5F86F7-C0F5-3339-04E3-278C7EB4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7D6965-1E60-F202-4968-0FA5B79B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21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AA47B-337E-AAAA-16EA-698532D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DC1FBA-A293-B418-F5FC-AABED0FA3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9065FB-C090-FD6A-5975-2432BF1F7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2372B4-F66B-7759-4775-743B3403F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98EE4F-EC0D-1D1F-0499-1ACD8A222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285DEC-95B7-FBF0-FAE1-F61A98C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E0138A-9A90-8E38-D021-54865906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18EEA7-40FF-4A32-AB91-0377E018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30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DFAB2B-173E-90C5-57BA-936BA9A5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73297D-B593-ABA2-5E4F-A96295F4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948A9F-AB95-4DD8-57DF-C0052E92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3179CC-24A7-C5A5-736F-0757CA10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22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ED1B60-D8CF-5A44-E991-7E34804F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AB4D12-C732-89F8-8B19-0DB91A59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4E86A0-87CC-AB36-5E13-AF7FC1E5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621E0-59E8-B661-B05C-608C9C8FD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12392D-6423-2252-885C-5005118BB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3E379B-844E-84CC-7037-32D4CECEF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C19F08-F01F-1DE6-74AB-84B80146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027D90-168F-55CA-4B19-7AB3D831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FF7D50-8A6D-69EF-59EA-22466CD1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23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31F09-C93C-1A2A-3DA8-82D21B45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81B48FB-1AC4-BD90-E091-44D894AB0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4E3ED4-B279-0377-1D85-0E6155FED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FAE77B-A561-C02B-862A-288FC67B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FF820F-A6DB-9342-F115-1A239A08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057EF3-0418-7253-D5FB-6A878D71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70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FA9E41-877D-3CA9-2A92-FF6D0BBB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2A251B-896C-96FC-1A12-D6823EA8F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48F928-0770-B857-0484-EE6BBD76E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65F-8AA5-439A-9190-69ACDC4235BD}" type="datetimeFigureOut">
              <a:rPr kumimoji="1" lang="ja-JP" altLang="en-US" smtClean="0"/>
              <a:t>2023/8/27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3AF02A-E4DE-B44C-8A23-C17D4940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1BAAFE-D4C9-BDD1-5DAD-7E6AC26D0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AC04-4723-4CAE-A30C-20F0956281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58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A4F39DA-B552-C33B-5110-04B4CEF08281}"/>
              </a:ext>
            </a:extLst>
          </p:cNvPr>
          <p:cNvGrpSpPr/>
          <p:nvPr/>
        </p:nvGrpSpPr>
        <p:grpSpPr>
          <a:xfrm>
            <a:off x="20" y="1"/>
            <a:ext cx="12191980" cy="6857999"/>
            <a:chOff x="20" y="1"/>
            <a:chExt cx="12191980" cy="685799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0CB1BC9-A512-B6D6-A2AF-ED3A70BD4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2174"/>
            <a:stretch/>
          </p:blipFill>
          <p:spPr>
            <a:xfrm>
              <a:off x="20" y="1"/>
              <a:ext cx="12191980" cy="6857999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15DDEB-32D7-CEAC-8C0E-D0CA4FDA03AA}"/>
                </a:ext>
              </a:extLst>
            </p:cNvPr>
            <p:cNvSpPr txBox="1"/>
            <p:nvPr/>
          </p:nvSpPr>
          <p:spPr>
            <a:xfrm>
              <a:off x="1248229" y="362857"/>
              <a:ext cx="9144000" cy="26053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【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事業計画名</a:t>
              </a: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】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altLang="ja-JP" sz="800" b="1" dirty="0">
                <a:ln>
                  <a:solidFill>
                    <a:schemeClr val="bg1"/>
                  </a:solidFill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文字数がオーバーするとどうなる？ </a:t>
              </a:r>
              <a:endParaRPr lang="en-US" altLang="ja-JP" sz="3600" b="1" dirty="0">
                <a:ln>
                  <a:solidFill>
                    <a:schemeClr val="bg1"/>
                  </a:solidFill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事業計画名の書き方を解説</a:t>
              </a:r>
              <a:endParaRPr lang="en-US" altLang="ja-JP" sz="3600" b="1" dirty="0">
                <a:ln>
                  <a:solidFill>
                    <a:schemeClr val="bg1"/>
                  </a:solidFill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altLang="ja-JP" sz="800" b="1" dirty="0">
                <a:ln>
                  <a:solidFill>
                    <a:schemeClr val="bg1"/>
                  </a:solidFill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～</a:t>
              </a:r>
              <a:r>
                <a:rPr lang="en-US" altLang="ja-JP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 ChatGPT</a:t>
              </a:r>
              <a:r>
                <a:rPr lang="ja-JP" altLang="en-US" sz="3600" b="1" dirty="0">
                  <a:ln>
                    <a:solidFill>
                      <a:schemeClr val="bg1"/>
                    </a:solidFill>
                  </a:ln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+mj-cs"/>
                </a:rPr>
                <a:t>も使ってみよう～</a:t>
              </a:r>
              <a:endParaRPr kumimoji="1" lang="en-US" altLang="ja-JP" sz="3600" b="1" dirty="0">
                <a:ln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97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Masahiko Ohta</dc:creator>
  <cp:lastModifiedBy>Masahiko Ohta</cp:lastModifiedBy>
  <cp:revision>2</cp:revision>
  <dcterms:created xsi:type="dcterms:W3CDTF">2023-08-25T17:35:28Z</dcterms:created>
  <dcterms:modified xsi:type="dcterms:W3CDTF">2023-08-27T03:49:13Z</dcterms:modified>
</cp:coreProperties>
</file>