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DA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8" d="100"/>
          <a:sy n="58" d="100"/>
        </p:scale>
        <p:origin x="84" y="3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9DBB23C-FB78-4E7B-7BE3-C39C348654ED}"/>
              </a:ext>
            </a:extLst>
          </p:cNvPr>
          <p:cNvSpPr/>
          <p:nvPr/>
        </p:nvSpPr>
        <p:spPr>
          <a:xfrm>
            <a:off x="14909800" y="8702733"/>
            <a:ext cx="1346200" cy="342900"/>
          </a:xfrm>
          <a:prstGeom prst="rect">
            <a:avLst/>
          </a:prstGeom>
          <a:solidFill>
            <a:srgbClr val="BEDAF8"/>
          </a:solidFill>
          <a:ln>
            <a:solidFill>
              <a:srgbClr val="BEDA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ユーザー設定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浩行 渡邊</cp:lastModifiedBy>
  <cp:revision>2</cp:revision>
  <dcterms:created xsi:type="dcterms:W3CDTF">2006-08-16T00:00:00Z</dcterms:created>
  <dcterms:modified xsi:type="dcterms:W3CDTF">2026-04-21T00:40:20Z</dcterms:modified>
</cp:coreProperties>
</file>